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7"/>
  </p:notesMasterIdLst>
  <p:sldIdLst>
    <p:sldId id="256" r:id="rId2"/>
    <p:sldId id="259" r:id="rId3"/>
    <p:sldId id="280" r:id="rId4"/>
    <p:sldId id="281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39" autoAdjust="0"/>
  </p:normalViewPr>
  <p:slideViewPr>
    <p:cSldViewPr snapToGrid="0">
      <p:cViewPr varScale="1">
        <p:scale>
          <a:sx n="74" d="100"/>
          <a:sy n="74" d="100"/>
        </p:scale>
        <p:origin x="10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B8739-7015-4D19-BA85-646F49EDF7FA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C69C1-A47D-4E22-80F0-2994D95C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5AD9-7924-46F2-A9C8-15885B404ADE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47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B948-1D43-4527-A3C9-1C43504EFADB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5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37EF-2E1E-4BF7-A2A0-2BB04F634A6B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3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611D-D078-4218-BC5D-6DF1C2207A27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24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8C89-0641-48DD-813B-DBD14F98DD75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3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0670-8B3E-4A55-ABA6-04324086F971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82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8DFC-6B45-4AA8-8989-3013BF374D88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65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6A84-CC12-43C4-B7CE-625A50E63BE3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76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638E-F1D1-4089-90DB-CD3F88FA598F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0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2A13E0E3-AD39-450A-BFF2-E25B72D0CD67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0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05C080-37A9-43C8-B81D-4B43E94D925B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0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A5820396-F629-42DE-9EC2-69D32347DBFA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58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28" r:id="rId6"/>
    <p:sldLayoutId id="2147483824" r:id="rId7"/>
    <p:sldLayoutId id="2147483825" r:id="rId8"/>
    <p:sldLayoutId id="2147483826" r:id="rId9"/>
    <p:sldLayoutId id="2147483827" r:id="rId10"/>
    <p:sldLayoutId id="214748382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Regular_expression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yogikumar" TargetMode="External"/><Relationship Id="rId2" Type="http://schemas.openxmlformats.org/officeDocument/2006/relationships/hyperlink" Target="mailto:tradeparallel.tes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76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937801-38E6-475F-BB79-9BA40FF74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929" y="639097"/>
            <a:ext cx="6253317" cy="3686015"/>
          </a:xfrm>
        </p:spPr>
        <p:txBody>
          <a:bodyPr>
            <a:normAutofit fontScale="90000"/>
          </a:bodyPr>
          <a:lstStyle/>
          <a:p>
            <a:r>
              <a:rPr lang="en-US" sz="5000" b="1" dirty="0">
                <a:latin typeface="+mn-lt"/>
              </a:rPr>
              <a:t>Data Structures and Algorithms</a:t>
            </a:r>
            <a:br>
              <a:rPr lang="en-US" sz="5000" dirty="0">
                <a:latin typeface="+mn-lt"/>
              </a:rPr>
            </a:br>
            <a:r>
              <a:rPr lang="en-US" sz="5000" dirty="0">
                <a:latin typeface="+mn-lt"/>
              </a:rPr>
              <a:t>for </a:t>
            </a:r>
            <a:br>
              <a:rPr lang="en-US" sz="5000" dirty="0">
                <a:latin typeface="+mn-lt"/>
              </a:rPr>
            </a:br>
            <a:r>
              <a:rPr lang="en-US" sz="5000" dirty="0" err="1">
                <a:latin typeface="+mn-lt"/>
              </a:rPr>
              <a:t>Nisvartha</a:t>
            </a:r>
            <a:r>
              <a:rPr lang="en-US" sz="5000" dirty="0">
                <a:latin typeface="+mn-lt"/>
              </a:rPr>
              <a:t> Foundation Students</a:t>
            </a:r>
            <a:br>
              <a:rPr lang="en-US" sz="5000" dirty="0">
                <a:latin typeface="+mn-lt"/>
              </a:rPr>
            </a:br>
            <a:r>
              <a:rPr lang="en-US" sz="2200" b="1" dirty="0">
                <a:latin typeface="+mn-lt"/>
              </a:rPr>
              <a:t>Session 4 &amp; 5, May 29</a:t>
            </a:r>
            <a:r>
              <a:rPr lang="en-US" sz="2200" b="1" baseline="30000" dirty="0">
                <a:latin typeface="+mn-lt"/>
              </a:rPr>
              <a:t>th</a:t>
            </a:r>
            <a:r>
              <a:rPr lang="en-US" sz="2200" b="1" dirty="0">
                <a:latin typeface="+mn-lt"/>
              </a:rPr>
              <a:t> 2021 &amp; June 13</a:t>
            </a:r>
            <a:r>
              <a:rPr lang="en-US" sz="2200" b="1" baseline="30000" dirty="0">
                <a:latin typeface="+mn-lt"/>
              </a:rPr>
              <a:t>th</a:t>
            </a:r>
            <a:r>
              <a:rPr lang="en-US" sz="2200" b="1" dirty="0">
                <a:latin typeface="+mn-lt"/>
              </a:rPr>
              <a:t> 2021</a:t>
            </a:r>
            <a:br>
              <a:rPr lang="en-US" sz="2200" b="1" dirty="0">
                <a:latin typeface="+mn-lt"/>
              </a:rPr>
            </a:br>
            <a:r>
              <a:rPr lang="en-US" sz="2200" b="1" dirty="0">
                <a:latin typeface="+mn-lt"/>
              </a:rPr>
              <a:t>Regular Expressions by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86687C-7F39-48A2-A786-124F7B401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899" y="4672738"/>
            <a:ext cx="6585024" cy="15461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</a:p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Kumaraguru Muthuraj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Founder Engineer, </a:t>
            </a:r>
          </a:p>
        </p:txBody>
      </p:sp>
      <p:cxnSp>
        <p:nvCxnSpPr>
          <p:cNvPr id="82" name="Straight Connector 78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F165D5BF-858F-4946-8D3B-13AB056A8F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742" r="10186" b="-1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1F1064-4E8A-4850-BA4B-0960A29ED5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5401" y="5421406"/>
            <a:ext cx="1722189" cy="51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7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EFC767-E7F7-4295-8907-6BA6FF91C892}"/>
              </a:ext>
            </a:extLst>
          </p:cNvPr>
          <p:cNvSpPr txBox="1"/>
          <p:nvPr/>
        </p:nvSpPr>
        <p:spPr>
          <a:xfrm>
            <a:off x="584462" y="575035"/>
            <a:ext cx="109494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What is a Regular Expression?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/>
              <a:t>Regex(p)? for short is a pattern we specify, to search a string, conforming to a well-established standard grammar.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/>
              <a:t>Conceptualized by mathematician </a:t>
            </a:r>
            <a:r>
              <a:rPr lang="en-US" sz="3200" i="0" strike="noStrike" dirty="0">
                <a:effectLst/>
              </a:rPr>
              <a:t>Stephen Cole Kleene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https://en.wikipedia.org/wiki/Regular_expression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7163E-24BD-48C9-9D92-4FBC45E4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4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62545-25B5-46E9-93AC-65DC86FA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4831D-F665-4F84-BB66-76A2A7E6121F}"/>
              </a:ext>
            </a:extLst>
          </p:cNvPr>
          <p:cNvSpPr txBox="1"/>
          <p:nvPr/>
        </p:nvSpPr>
        <p:spPr>
          <a:xfrm>
            <a:off x="584462" y="575035"/>
            <a:ext cx="10949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Simple Patterns</a:t>
            </a:r>
          </a:p>
          <a:p>
            <a:r>
              <a:rPr lang="en-US" sz="2400" b="1" dirty="0"/>
              <a:t>?</a:t>
            </a:r>
            <a:r>
              <a:rPr lang="en-US" sz="2400" dirty="0"/>
              <a:t>  The question mark indicates zero or one occurrences of the preceding element. For example, </a:t>
            </a:r>
            <a:r>
              <a:rPr lang="en-US" sz="2400" dirty="0" err="1"/>
              <a:t>colou?r</a:t>
            </a:r>
            <a:r>
              <a:rPr lang="en-US" sz="2400" dirty="0"/>
              <a:t> matches both "color" and "</a:t>
            </a:r>
            <a:r>
              <a:rPr lang="en-US" sz="2400" dirty="0" err="1"/>
              <a:t>colour</a:t>
            </a:r>
            <a:r>
              <a:rPr lang="en-US" sz="2400" dirty="0"/>
              <a:t>".</a:t>
            </a:r>
          </a:p>
          <a:p>
            <a:r>
              <a:rPr lang="en-US" sz="2400" b="1" dirty="0"/>
              <a:t>*</a:t>
            </a:r>
            <a:r>
              <a:rPr lang="en-US" sz="2400" dirty="0"/>
              <a:t>  The asterisk indicates zero or more occurrences of the preceding element. For example, ab*c matches "ac", "</a:t>
            </a:r>
            <a:r>
              <a:rPr lang="en-US" sz="2400" dirty="0" err="1"/>
              <a:t>abc</a:t>
            </a:r>
            <a:r>
              <a:rPr lang="en-US" sz="2400" dirty="0"/>
              <a:t>", "</a:t>
            </a:r>
            <a:r>
              <a:rPr lang="en-US" sz="2400" dirty="0" err="1"/>
              <a:t>abbc</a:t>
            </a:r>
            <a:r>
              <a:rPr lang="en-US" sz="2400" dirty="0"/>
              <a:t>", "</a:t>
            </a:r>
            <a:r>
              <a:rPr lang="en-US" sz="2400" dirty="0" err="1"/>
              <a:t>abbbc</a:t>
            </a:r>
            <a:r>
              <a:rPr lang="en-US" sz="2400" dirty="0"/>
              <a:t>", and so on.</a:t>
            </a:r>
          </a:p>
          <a:p>
            <a:r>
              <a:rPr lang="en-US" sz="2400" b="1" dirty="0"/>
              <a:t>+</a:t>
            </a:r>
            <a:r>
              <a:rPr lang="en-US" sz="2400" dirty="0"/>
              <a:t> The plus sign indicates one or more occurrences of the preceding element. For example, </a:t>
            </a:r>
            <a:r>
              <a:rPr lang="en-US" sz="2400" dirty="0" err="1"/>
              <a:t>ab+c</a:t>
            </a:r>
            <a:r>
              <a:rPr lang="en-US" sz="2400" dirty="0"/>
              <a:t> matches "</a:t>
            </a:r>
            <a:r>
              <a:rPr lang="en-US" sz="2400" dirty="0" err="1"/>
              <a:t>abc</a:t>
            </a:r>
            <a:r>
              <a:rPr lang="en-US" sz="2400" dirty="0"/>
              <a:t>", "</a:t>
            </a:r>
            <a:r>
              <a:rPr lang="en-US" sz="2400" dirty="0" err="1"/>
              <a:t>abbc</a:t>
            </a:r>
            <a:r>
              <a:rPr lang="en-US" sz="2400" dirty="0"/>
              <a:t>", "</a:t>
            </a:r>
            <a:r>
              <a:rPr lang="en-US" sz="2400" dirty="0" err="1"/>
              <a:t>abbbc</a:t>
            </a:r>
            <a:r>
              <a:rPr lang="en-US" sz="2400" dirty="0"/>
              <a:t>", and so on, but not "ac".</a:t>
            </a:r>
          </a:p>
          <a:p>
            <a:r>
              <a:rPr lang="en-US" sz="2400" b="1" dirty="0"/>
              <a:t>{n}</a:t>
            </a:r>
            <a:r>
              <a:rPr lang="en-US" sz="2400" dirty="0"/>
              <a:t>	 The preceding item is matched exactly n times.</a:t>
            </a:r>
          </a:p>
          <a:p>
            <a:r>
              <a:rPr lang="en-US" sz="2400" b="1" dirty="0"/>
              <a:t>{min,}</a:t>
            </a:r>
            <a:r>
              <a:rPr lang="en-US" sz="2400" dirty="0"/>
              <a:t>	 The preceding item is matched min or more times.</a:t>
            </a:r>
          </a:p>
          <a:p>
            <a:r>
              <a:rPr lang="en-US" sz="2400" b="1" dirty="0"/>
              <a:t>{,max}</a:t>
            </a:r>
            <a:r>
              <a:rPr lang="en-US" sz="2400" dirty="0"/>
              <a:t>	 The preceding item is matched up to max times.</a:t>
            </a:r>
          </a:p>
          <a:p>
            <a:r>
              <a:rPr lang="en-US" sz="2400" b="1" dirty="0"/>
              <a:t>{</a:t>
            </a:r>
            <a:r>
              <a:rPr lang="en-US" sz="2400" b="1" dirty="0" err="1"/>
              <a:t>min,max</a:t>
            </a:r>
            <a:r>
              <a:rPr lang="en-US" sz="2400" b="1" dirty="0"/>
              <a:t>}</a:t>
            </a:r>
            <a:r>
              <a:rPr lang="en-US" sz="2400" dirty="0"/>
              <a:t> The preceding item is matched at least min times, but not more than max times.</a:t>
            </a:r>
          </a:p>
          <a:p>
            <a:r>
              <a:rPr lang="en-US" sz="2400" b="1" dirty="0"/>
              <a:t>.</a:t>
            </a:r>
            <a:r>
              <a:rPr lang="en-US" sz="2400" dirty="0"/>
              <a:t> Means any character.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9179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AACA6A-8030-44F5-BA9D-EEB988CD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3AC255-1C17-4631-81A2-D8957EC98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252" y="0"/>
            <a:ext cx="8512540" cy="64297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AB732B-5110-4B68-BCED-E409568B14FC}"/>
              </a:ext>
            </a:extLst>
          </p:cNvPr>
          <p:cNvSpPr txBox="1"/>
          <p:nvPr/>
        </p:nvSpPr>
        <p:spPr>
          <a:xfrm>
            <a:off x="8759536" y="1049482"/>
            <a:ext cx="2732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Using groups to replace </a:t>
            </a:r>
          </a:p>
          <a:p>
            <a:r>
              <a:rPr lang="en-US" dirty="0"/>
              <a:t>Mar with April in the first </a:t>
            </a:r>
            <a:r>
              <a:rPr lang="en-US"/>
              <a:t>occurence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39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EA1702-695C-4F64-8132-1D9E79536947}"/>
              </a:ext>
            </a:extLst>
          </p:cNvPr>
          <p:cNvSpPr txBox="1"/>
          <p:nvPr/>
        </p:nvSpPr>
        <p:spPr>
          <a:xfrm>
            <a:off x="697584" y="575035"/>
            <a:ext cx="107936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Reach Kumaraguru Muthuraj at </a:t>
            </a:r>
            <a:r>
              <a:rPr lang="en-US" dirty="0">
                <a:hlinkClick r:id="rId2"/>
              </a:rPr>
              <a:t>tradeparallel.tes@gmail.com</a:t>
            </a:r>
            <a:r>
              <a:rPr lang="en-US" dirty="0"/>
              <a:t> for any questions related to interview preparation.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Know more at </a:t>
            </a:r>
            <a:r>
              <a:rPr lang="en-US" dirty="0">
                <a:hlinkClick r:id="rId3"/>
              </a:rPr>
              <a:t>https://www.linkedin.com/in/yogikumar</a:t>
            </a:r>
            <a:r>
              <a:rPr lang="en-US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974E95-065E-4C86-87D9-20059804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686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638</TotalTime>
  <Words>308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Avenir Next LT Pro Light</vt:lpstr>
      <vt:lpstr>Calibri</vt:lpstr>
      <vt:lpstr>RetrospectVTI</vt:lpstr>
      <vt:lpstr>Data Structures and Algorithms for  Nisvartha Foundation Students Session 4 &amp; 5, May 29th 2021 &amp; June 13th 2021 Regular Expressions by example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and Algorithms </dc:title>
  <dc:creator>Kumaraguru</dc:creator>
  <cp:lastModifiedBy>Kumaraguru Muthuraj</cp:lastModifiedBy>
  <cp:revision>594</cp:revision>
  <dcterms:created xsi:type="dcterms:W3CDTF">2021-05-08T08:34:08Z</dcterms:created>
  <dcterms:modified xsi:type="dcterms:W3CDTF">2021-06-13T07:19:08Z</dcterms:modified>
</cp:coreProperties>
</file>