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14"/>
  </p:notesMasterIdLst>
  <p:sldIdLst>
    <p:sldId id="256" r:id="rId2"/>
    <p:sldId id="259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39" autoAdjust="0"/>
  </p:normalViewPr>
  <p:slideViewPr>
    <p:cSldViewPr snapToGrid="0">
      <p:cViewPr varScale="1">
        <p:scale>
          <a:sx n="74" d="100"/>
          <a:sy n="74" d="100"/>
        </p:scale>
        <p:origin x="10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B8739-7015-4D19-BA85-646F49EDF7F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C69C1-A47D-4E22-80F0-2994D95C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5AD9-7924-46F2-A9C8-15885B404ADE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B948-1D43-4527-A3C9-1C43504EFADB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37EF-2E1E-4BF7-A2A0-2BB04F634A6B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3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611D-D078-4218-BC5D-6DF1C2207A27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4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8C89-0641-48DD-813B-DBD14F98DD75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0670-8B3E-4A55-ABA6-04324086F971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82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8DFC-6B45-4AA8-8989-3013BF374D88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5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6A84-CC12-43C4-B7CE-625A50E63BE3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6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638E-F1D1-4089-90DB-CD3F88FA598F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0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2A13E0E3-AD39-450A-BFF2-E25B72D0CD67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0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05C080-37A9-43C8-B81D-4B43E94D925B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0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A5820396-F629-42DE-9EC2-69D32347DBFA}" type="datetime1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58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28" r:id="rId6"/>
    <p:sldLayoutId id="2147483824" r:id="rId7"/>
    <p:sldLayoutId id="2147483825" r:id="rId8"/>
    <p:sldLayoutId id="2147483826" r:id="rId9"/>
    <p:sldLayoutId id="2147483827" r:id="rId10"/>
    <p:sldLayoutId id="214748382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yogikumar" TargetMode="External"/><Relationship Id="rId2" Type="http://schemas.openxmlformats.org/officeDocument/2006/relationships/hyperlink" Target="mailto:tradeparallel.tes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76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937801-38E6-475F-BB79-9BA40FF74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 fontScale="90000"/>
          </a:bodyPr>
          <a:lstStyle/>
          <a:p>
            <a:r>
              <a:rPr lang="en-US" sz="5000" b="1" dirty="0">
                <a:latin typeface="+mn-lt"/>
              </a:rPr>
              <a:t>Data Structures and Algorithms</a:t>
            </a:r>
            <a:br>
              <a:rPr lang="en-US" sz="5000" dirty="0">
                <a:latin typeface="+mn-lt"/>
              </a:rPr>
            </a:br>
            <a:r>
              <a:rPr lang="en-US" sz="5000" dirty="0">
                <a:latin typeface="+mn-lt"/>
              </a:rPr>
              <a:t>for </a:t>
            </a:r>
            <a:br>
              <a:rPr lang="en-US" sz="5000" dirty="0">
                <a:latin typeface="+mn-lt"/>
              </a:rPr>
            </a:br>
            <a:r>
              <a:rPr lang="en-US" sz="5000" dirty="0" err="1">
                <a:latin typeface="+mn-lt"/>
              </a:rPr>
              <a:t>Nisvartha</a:t>
            </a:r>
            <a:r>
              <a:rPr lang="en-US" sz="5000" dirty="0">
                <a:latin typeface="+mn-lt"/>
              </a:rPr>
              <a:t> Foundation Students</a:t>
            </a:r>
            <a:br>
              <a:rPr lang="en-US" sz="5000" dirty="0">
                <a:latin typeface="+mn-lt"/>
              </a:rPr>
            </a:br>
            <a:r>
              <a:rPr lang="en-US" sz="2200" b="1" dirty="0">
                <a:latin typeface="+mn-lt"/>
              </a:rPr>
              <a:t>Session 3 May 23</a:t>
            </a:r>
            <a:r>
              <a:rPr lang="en-US" sz="2200" b="1" baseline="30000" dirty="0">
                <a:latin typeface="+mn-lt"/>
              </a:rPr>
              <a:t>rd</a:t>
            </a:r>
            <a:r>
              <a:rPr lang="en-US" sz="2200" b="1" dirty="0">
                <a:latin typeface="+mn-lt"/>
              </a:rPr>
              <a:t> 2021</a:t>
            </a:r>
            <a:br>
              <a:rPr lang="en-US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Time and Space Complexity by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6687C-7F39-48A2-A786-124F7B401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899" y="4672738"/>
            <a:ext cx="6585024" cy="15461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</a:p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Kumaraguru Muthuraj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Founder Engineer, </a:t>
            </a:r>
          </a:p>
        </p:txBody>
      </p:sp>
      <p:cxnSp>
        <p:nvCxnSpPr>
          <p:cNvPr id="82" name="Straight Connector 78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F165D5BF-858F-4946-8D3B-13AB056A8F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742" r="10186" b="-1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1F1064-4E8A-4850-BA4B-0960A29ED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401" y="5421406"/>
            <a:ext cx="1722189" cy="51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7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If a binary search tree with n nodes, is totally skewed, what is the worst case time taken to find a node? </a:t>
            </a:r>
          </a:p>
          <a:p>
            <a:endParaRPr lang="en-US" sz="3200" dirty="0"/>
          </a:p>
          <a:p>
            <a:r>
              <a:rPr lang="en-US" sz="3200" dirty="0"/>
              <a:t>Time complexity - O(n)</a:t>
            </a:r>
          </a:p>
          <a:p>
            <a:r>
              <a:rPr lang="en-US" sz="3200" dirty="0"/>
              <a:t>Space complexity - O(1)</a:t>
            </a:r>
          </a:p>
        </p:txBody>
      </p:sp>
    </p:spTree>
    <p:extLst>
      <p:ext uri="{BB962C8B-B14F-4D97-AF65-F5344CB8AC3E}">
        <p14:creationId xmlns:p14="http://schemas.microsoft.com/office/powerpoint/2010/main" val="2101753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 </a:t>
            </a:r>
            <a:r>
              <a:rPr lang="en-US" sz="3200" dirty="0" err="1"/>
              <a:t>sumDigits</a:t>
            </a:r>
            <a:r>
              <a:rPr lang="en-US" sz="3200" dirty="0"/>
              <a:t>(int n) {</a:t>
            </a:r>
          </a:p>
          <a:p>
            <a:r>
              <a:rPr lang="en-US" sz="3200" dirty="0"/>
              <a:t>	int sum = 0;</a:t>
            </a:r>
          </a:p>
          <a:p>
            <a:r>
              <a:rPr lang="en-US" sz="3200" dirty="0"/>
              <a:t>	while (n &gt; 0) {</a:t>
            </a:r>
          </a:p>
          <a:p>
            <a:r>
              <a:rPr lang="en-US" sz="3200" dirty="0"/>
              <a:t>		sum += n % 10;</a:t>
            </a:r>
          </a:p>
          <a:p>
            <a:r>
              <a:rPr lang="en-US" sz="3200" dirty="0"/>
              <a:t>		n /= 10;</a:t>
            </a:r>
          </a:p>
          <a:p>
            <a:r>
              <a:rPr lang="en-US" sz="3200" dirty="0"/>
              <a:t>	}</a:t>
            </a:r>
          </a:p>
          <a:p>
            <a:r>
              <a:rPr lang="en-US" sz="3200" dirty="0"/>
              <a:t>	return sum;</a:t>
            </a:r>
          </a:p>
          <a:p>
            <a:r>
              <a:rPr lang="en-US" sz="3200" dirty="0"/>
              <a:t>}</a:t>
            </a:r>
          </a:p>
          <a:p>
            <a:endParaRPr lang="en-US" sz="3200" dirty="0"/>
          </a:p>
          <a:p>
            <a:r>
              <a:rPr lang="en-US" sz="3200" dirty="0"/>
              <a:t>Time complexity - O(number of digits) = O(log n)</a:t>
            </a:r>
          </a:p>
          <a:p>
            <a:r>
              <a:rPr lang="en-US" sz="3200" dirty="0"/>
              <a:t>Space complexity - O(1)</a:t>
            </a:r>
          </a:p>
        </p:txBody>
      </p:sp>
    </p:spTree>
    <p:extLst>
      <p:ext uri="{BB962C8B-B14F-4D97-AF65-F5344CB8AC3E}">
        <p14:creationId xmlns:p14="http://schemas.microsoft.com/office/powerpoint/2010/main" val="179179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EA1702-695C-4F64-8132-1D9E79536947}"/>
              </a:ext>
            </a:extLst>
          </p:cNvPr>
          <p:cNvSpPr txBox="1"/>
          <p:nvPr/>
        </p:nvSpPr>
        <p:spPr>
          <a:xfrm>
            <a:off x="697584" y="575035"/>
            <a:ext cx="107936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Reach Kumaraguru Muthuraj at </a:t>
            </a:r>
            <a:r>
              <a:rPr lang="en-US" dirty="0">
                <a:hlinkClick r:id="rId2"/>
              </a:rPr>
              <a:t>tradeparallel.tes@gmail.com</a:t>
            </a:r>
            <a:r>
              <a:rPr lang="en-US" dirty="0"/>
              <a:t> for any questions related to interview preparation.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Know more at </a:t>
            </a:r>
            <a:r>
              <a:rPr lang="en-US" dirty="0">
                <a:hlinkClick r:id="rId3"/>
              </a:rPr>
              <a:t>https://www.linkedin.com/in/yogikumar</a:t>
            </a:r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974E95-065E-4C86-87D9-20059804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6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EFC767-E7F7-4295-8907-6BA6FF91C892}"/>
              </a:ext>
            </a:extLst>
          </p:cNvPr>
          <p:cNvSpPr txBox="1"/>
          <p:nvPr/>
        </p:nvSpPr>
        <p:spPr>
          <a:xfrm>
            <a:off x="584462" y="575035"/>
            <a:ext cx="10949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Understanding time complexity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b="1" dirty="0"/>
              <a:t>Summarize – What is the proportional increase in time taken to complete the algorithm when data size increases?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b="1" dirty="0"/>
              <a:t>Space complexity – Similar to time complexity. What is the relative increase in space taken to run the algorithm as data size increases.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b="1" dirty="0"/>
              <a:t>Contents – Cracking the Coding Interview by Gayle </a:t>
            </a:r>
            <a:r>
              <a:rPr lang="en-US" sz="3200" b="1" dirty="0" err="1"/>
              <a:t>Laakmann</a:t>
            </a:r>
            <a:r>
              <a:rPr lang="en-US" sz="3200" b="1" dirty="0"/>
              <a:t> McDowell.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7163E-24BD-48C9-9D92-4FBC45E4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4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4A2C00-8056-4F8B-B81A-2BE47006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F62F72-1949-4B1E-AB92-369BD3394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202" y="420377"/>
            <a:ext cx="5200650" cy="45910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905707-87D7-4A11-8D0B-B04A2E985D54}"/>
              </a:ext>
            </a:extLst>
          </p:cNvPr>
          <p:cNvSpPr txBox="1"/>
          <p:nvPr/>
        </p:nvSpPr>
        <p:spPr>
          <a:xfrm>
            <a:off x="3617324" y="5288973"/>
            <a:ext cx="4666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Comparison of time complexity algorithms</a:t>
            </a:r>
          </a:p>
          <a:p>
            <a:pPr algn="ctr"/>
            <a:r>
              <a:rPr lang="en-US" dirty="0"/>
              <a:t>Which is faster?</a:t>
            </a:r>
          </a:p>
        </p:txBody>
      </p:sp>
    </p:spTree>
    <p:extLst>
      <p:ext uri="{BB962C8B-B14F-4D97-AF65-F5344CB8AC3E}">
        <p14:creationId xmlns:p14="http://schemas.microsoft.com/office/powerpoint/2010/main" val="146423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 product (int a, int b) {</a:t>
            </a:r>
          </a:p>
          <a:p>
            <a:r>
              <a:rPr lang="en-US" sz="3200" dirty="0"/>
              <a:t>	int sum = 0;</a:t>
            </a:r>
          </a:p>
          <a:p>
            <a:r>
              <a:rPr lang="en-US" sz="3200" dirty="0"/>
              <a:t>	for (int </a:t>
            </a:r>
            <a:r>
              <a:rPr lang="en-US" sz="3200" dirty="0" err="1"/>
              <a:t>i</a:t>
            </a:r>
            <a:r>
              <a:rPr lang="en-US" sz="3200" dirty="0"/>
              <a:t> = 0; </a:t>
            </a:r>
            <a:r>
              <a:rPr lang="en-US" sz="3200" dirty="0" err="1"/>
              <a:t>i</a:t>
            </a:r>
            <a:r>
              <a:rPr lang="en-US" sz="3200" dirty="0"/>
              <a:t> &lt; b ; </a:t>
            </a:r>
            <a:r>
              <a:rPr lang="en-US" sz="3200" dirty="0" err="1"/>
              <a:t>i</a:t>
            </a:r>
            <a:r>
              <a:rPr lang="en-US" sz="3200" dirty="0"/>
              <a:t>++) {</a:t>
            </a:r>
          </a:p>
          <a:p>
            <a:r>
              <a:rPr lang="en-US" sz="3200" dirty="0"/>
              <a:t>		sum += a;</a:t>
            </a:r>
          </a:p>
          <a:p>
            <a:r>
              <a:rPr lang="en-US" sz="3200" dirty="0"/>
              <a:t>	}</a:t>
            </a:r>
          </a:p>
          <a:p>
            <a:r>
              <a:rPr lang="en-US" sz="3200" dirty="0"/>
              <a:t>	return sum;</a:t>
            </a:r>
          </a:p>
          <a:p>
            <a:r>
              <a:rPr lang="en-US" sz="3200" dirty="0"/>
              <a:t>}</a:t>
            </a:r>
          </a:p>
          <a:p>
            <a:endParaRPr lang="en-US" sz="3200" dirty="0"/>
          </a:p>
          <a:p>
            <a:r>
              <a:rPr lang="en-US" sz="3200" dirty="0"/>
              <a:t>Time complexity - O(b)</a:t>
            </a:r>
          </a:p>
          <a:p>
            <a:r>
              <a:rPr lang="en-US" sz="3200" dirty="0"/>
              <a:t>Space complexity - O(1)</a:t>
            </a:r>
          </a:p>
        </p:txBody>
      </p:sp>
    </p:spTree>
    <p:extLst>
      <p:ext uri="{BB962C8B-B14F-4D97-AF65-F5344CB8AC3E}">
        <p14:creationId xmlns:p14="http://schemas.microsoft.com/office/powerpoint/2010/main" val="2956233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 power(int a, int b) {</a:t>
            </a:r>
          </a:p>
          <a:p>
            <a:r>
              <a:rPr lang="en-US" sz="3200" dirty="0"/>
              <a:t>	if (b &lt; 0) {</a:t>
            </a:r>
          </a:p>
          <a:p>
            <a:r>
              <a:rPr lang="en-US" sz="3200" dirty="0"/>
              <a:t>		return 0;</a:t>
            </a:r>
          </a:p>
          <a:p>
            <a:r>
              <a:rPr lang="en-US" sz="3200" dirty="0"/>
              <a:t>	} else if (b == 0) {</a:t>
            </a:r>
          </a:p>
          <a:p>
            <a:r>
              <a:rPr lang="en-US" sz="3200" dirty="0"/>
              <a:t>		return 1;</a:t>
            </a:r>
          </a:p>
          <a:p>
            <a:r>
              <a:rPr lang="en-US" sz="3200" dirty="0"/>
              <a:t>	} else {</a:t>
            </a:r>
          </a:p>
          <a:p>
            <a:r>
              <a:rPr lang="en-US" sz="3200" dirty="0"/>
              <a:t>		return a * power(a, b-1);</a:t>
            </a:r>
          </a:p>
          <a:p>
            <a:r>
              <a:rPr lang="en-US" sz="3200" dirty="0"/>
              <a:t>	}</a:t>
            </a:r>
          </a:p>
          <a:p>
            <a:r>
              <a:rPr lang="en-US" sz="3200" dirty="0"/>
              <a:t>}</a:t>
            </a:r>
          </a:p>
          <a:p>
            <a:r>
              <a:rPr lang="en-US" sz="3200" dirty="0"/>
              <a:t>Time complexity - O(b)</a:t>
            </a:r>
          </a:p>
          <a:p>
            <a:r>
              <a:rPr lang="en-US" sz="3200" dirty="0"/>
              <a:t>Space complexity - O(b)</a:t>
            </a:r>
          </a:p>
        </p:txBody>
      </p:sp>
    </p:spTree>
    <p:extLst>
      <p:ext uri="{BB962C8B-B14F-4D97-AF65-F5344CB8AC3E}">
        <p14:creationId xmlns:p14="http://schemas.microsoft.com/office/powerpoint/2010/main" val="126294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 mod(int a, int b) {</a:t>
            </a:r>
          </a:p>
          <a:p>
            <a:r>
              <a:rPr lang="en-US" sz="3200" dirty="0"/>
              <a:t>	if (b &lt;= 0) {</a:t>
            </a:r>
          </a:p>
          <a:p>
            <a:r>
              <a:rPr lang="en-US" sz="3200" dirty="0"/>
              <a:t>		return -1;</a:t>
            </a:r>
          </a:p>
          <a:p>
            <a:r>
              <a:rPr lang="en-US" sz="3200" dirty="0"/>
              <a:t>	}</a:t>
            </a:r>
          </a:p>
          <a:p>
            <a:r>
              <a:rPr lang="en-US" sz="3200" dirty="0"/>
              <a:t>	int div = a / b;</a:t>
            </a:r>
          </a:p>
          <a:p>
            <a:r>
              <a:rPr lang="en-US" sz="3200" dirty="0"/>
              <a:t>	return a - div * b;</a:t>
            </a:r>
          </a:p>
          <a:p>
            <a:r>
              <a:rPr lang="en-US" sz="3200" dirty="0"/>
              <a:t>}</a:t>
            </a:r>
          </a:p>
          <a:p>
            <a:endParaRPr lang="en-US" sz="3200" dirty="0"/>
          </a:p>
          <a:p>
            <a:r>
              <a:rPr lang="en-US" sz="3200" dirty="0"/>
              <a:t>Time complexity - O(1)</a:t>
            </a:r>
          </a:p>
          <a:p>
            <a:r>
              <a:rPr lang="en-US" sz="3200" dirty="0"/>
              <a:t>Space complexity - O(1)</a:t>
            </a:r>
          </a:p>
        </p:txBody>
      </p:sp>
    </p:spTree>
    <p:extLst>
      <p:ext uri="{BB962C8B-B14F-4D97-AF65-F5344CB8AC3E}">
        <p14:creationId xmlns:p14="http://schemas.microsoft.com/office/powerpoint/2010/main" val="370526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 div (int a, int b) {</a:t>
            </a:r>
          </a:p>
          <a:p>
            <a:r>
              <a:rPr lang="en-US" sz="3200" dirty="0"/>
              <a:t>	int count = 0;</a:t>
            </a:r>
          </a:p>
          <a:p>
            <a:r>
              <a:rPr lang="en-US" sz="3200" dirty="0"/>
              <a:t>	int sum = b;</a:t>
            </a:r>
          </a:p>
          <a:p>
            <a:r>
              <a:rPr lang="en-US" sz="3200" dirty="0"/>
              <a:t>	while (sum &lt;= a) {</a:t>
            </a:r>
          </a:p>
          <a:p>
            <a:r>
              <a:rPr lang="en-US" sz="3200" dirty="0"/>
              <a:t>		sum += b;</a:t>
            </a:r>
          </a:p>
          <a:p>
            <a:r>
              <a:rPr lang="en-US" sz="3200" dirty="0"/>
              <a:t>		count++;</a:t>
            </a:r>
          </a:p>
          <a:p>
            <a:r>
              <a:rPr lang="en-US" sz="3200" dirty="0"/>
              <a:t>	}</a:t>
            </a:r>
          </a:p>
          <a:p>
            <a:r>
              <a:rPr lang="en-US" sz="3200" dirty="0"/>
              <a:t>	return count;</a:t>
            </a:r>
          </a:p>
          <a:p>
            <a:r>
              <a:rPr lang="en-US" sz="3200" dirty="0"/>
              <a:t>}</a:t>
            </a:r>
          </a:p>
          <a:p>
            <a:r>
              <a:rPr lang="en-US" sz="3200" dirty="0"/>
              <a:t>Time complexity - O(a - b)</a:t>
            </a:r>
          </a:p>
          <a:p>
            <a:r>
              <a:rPr lang="en-US" sz="3200" dirty="0"/>
              <a:t>Space complexity - O(1)</a:t>
            </a:r>
          </a:p>
        </p:txBody>
      </p:sp>
    </p:spTree>
    <p:extLst>
      <p:ext uri="{BB962C8B-B14F-4D97-AF65-F5344CB8AC3E}">
        <p14:creationId xmlns:p14="http://schemas.microsoft.com/office/powerpoint/2010/main" val="90343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 sqrt(int n) {</a:t>
            </a:r>
          </a:p>
          <a:p>
            <a:r>
              <a:rPr lang="en-US" sz="2000" dirty="0"/>
              <a:t>	return </a:t>
            </a:r>
            <a:r>
              <a:rPr lang="en-US" sz="2000" dirty="0" err="1"/>
              <a:t>sqrt_helper</a:t>
            </a:r>
            <a:r>
              <a:rPr lang="en-US" sz="2000" dirty="0"/>
              <a:t>(n , 1, n);</a:t>
            </a:r>
          </a:p>
          <a:p>
            <a:r>
              <a:rPr lang="en-US" sz="2000" dirty="0"/>
              <a:t>}</a:t>
            </a:r>
          </a:p>
          <a:p>
            <a:r>
              <a:rPr lang="en-US" sz="2000" dirty="0"/>
              <a:t>int </a:t>
            </a:r>
            <a:r>
              <a:rPr lang="en-US" sz="2000" dirty="0" err="1"/>
              <a:t>sqrt_helper</a:t>
            </a:r>
            <a:r>
              <a:rPr lang="en-US" sz="2000" dirty="0"/>
              <a:t>(n , 1, n) {</a:t>
            </a:r>
          </a:p>
          <a:p>
            <a:r>
              <a:rPr lang="en-US" sz="2000" dirty="0"/>
              <a:t>	if (max &lt; min) return -1;</a:t>
            </a:r>
          </a:p>
          <a:p>
            <a:endParaRPr lang="en-US" sz="2000" dirty="0"/>
          </a:p>
          <a:p>
            <a:r>
              <a:rPr lang="en-US" sz="2000" dirty="0"/>
              <a:t>	int guess = (min + max) / 2;</a:t>
            </a:r>
          </a:p>
          <a:p>
            <a:r>
              <a:rPr lang="en-US" sz="2000" dirty="0"/>
              <a:t>	if (guess * guess == n) {</a:t>
            </a:r>
          </a:p>
          <a:p>
            <a:r>
              <a:rPr lang="en-US" sz="2000" dirty="0"/>
              <a:t>		return guess;</a:t>
            </a:r>
          </a:p>
          <a:p>
            <a:r>
              <a:rPr lang="en-US" sz="2000" dirty="0"/>
              <a:t>	} else if (guess * guess &lt; n) {</a:t>
            </a:r>
          </a:p>
          <a:p>
            <a:r>
              <a:rPr lang="en-US" sz="2000" dirty="0"/>
              <a:t>		return </a:t>
            </a:r>
            <a:r>
              <a:rPr lang="en-US" sz="2000" dirty="0" err="1"/>
              <a:t>sqrt_helper</a:t>
            </a:r>
            <a:r>
              <a:rPr lang="en-US" sz="2000" dirty="0"/>
              <a:t>(n, guess+1, max);</a:t>
            </a:r>
          </a:p>
          <a:p>
            <a:r>
              <a:rPr lang="en-US" sz="2000" dirty="0"/>
              <a:t>	} else {</a:t>
            </a:r>
          </a:p>
          <a:p>
            <a:r>
              <a:rPr lang="en-US" sz="2000" dirty="0"/>
              <a:t>		return </a:t>
            </a:r>
            <a:r>
              <a:rPr lang="en-US" sz="2000" dirty="0" err="1"/>
              <a:t>sqrt_helper</a:t>
            </a:r>
            <a:r>
              <a:rPr lang="en-US" sz="2000" dirty="0"/>
              <a:t>(n, min, guess-1);</a:t>
            </a:r>
          </a:p>
          <a:p>
            <a:r>
              <a:rPr lang="en-US" sz="2000" dirty="0"/>
              <a:t>	}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/>
              <a:t>Time complexity - O(log n)</a:t>
            </a:r>
          </a:p>
          <a:p>
            <a:r>
              <a:rPr lang="en-US" sz="2000" dirty="0"/>
              <a:t>Space complexity - O(log n)</a:t>
            </a:r>
          </a:p>
        </p:txBody>
      </p:sp>
    </p:spTree>
    <p:extLst>
      <p:ext uri="{BB962C8B-B14F-4D97-AF65-F5344CB8AC3E}">
        <p14:creationId xmlns:p14="http://schemas.microsoft.com/office/powerpoint/2010/main" val="1509095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 sqrt(int n) {</a:t>
            </a:r>
          </a:p>
          <a:p>
            <a:r>
              <a:rPr lang="en-US" sz="3200" dirty="0"/>
              <a:t>	for (int guess=1; guess * guess &lt;= n; guess++) {</a:t>
            </a:r>
          </a:p>
          <a:p>
            <a:r>
              <a:rPr lang="en-US" sz="3200" dirty="0"/>
              <a:t>		if (guess * guess == n) {</a:t>
            </a:r>
          </a:p>
          <a:p>
            <a:r>
              <a:rPr lang="en-US" sz="3200" dirty="0"/>
              <a:t>			return guess;</a:t>
            </a:r>
          </a:p>
          <a:p>
            <a:r>
              <a:rPr lang="en-US" sz="3200" dirty="0"/>
              <a:t>		}</a:t>
            </a:r>
          </a:p>
          <a:p>
            <a:r>
              <a:rPr lang="en-US" sz="3200" dirty="0"/>
              <a:t>	}</a:t>
            </a:r>
          </a:p>
          <a:p>
            <a:r>
              <a:rPr lang="en-US" sz="3200" dirty="0"/>
              <a:t>	return -1;</a:t>
            </a:r>
          </a:p>
          <a:p>
            <a:r>
              <a:rPr lang="en-US" sz="3200"/>
              <a:t>}</a:t>
            </a:r>
          </a:p>
          <a:p>
            <a:endParaRPr lang="en-US" sz="3200" dirty="0"/>
          </a:p>
          <a:p>
            <a:r>
              <a:rPr lang="en-US" sz="3200" dirty="0"/>
              <a:t>Time complexity - O(sqrt(n))</a:t>
            </a:r>
          </a:p>
          <a:p>
            <a:r>
              <a:rPr lang="en-US" sz="3200" dirty="0"/>
              <a:t>Space complexity - O(1)</a:t>
            </a:r>
          </a:p>
        </p:txBody>
      </p:sp>
    </p:spTree>
    <p:extLst>
      <p:ext uri="{BB962C8B-B14F-4D97-AF65-F5344CB8AC3E}">
        <p14:creationId xmlns:p14="http://schemas.microsoft.com/office/powerpoint/2010/main" val="3867962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372</TotalTime>
  <Words>692</Words>
  <Application>Microsoft Office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Avenir Next LT Pro</vt:lpstr>
      <vt:lpstr>Avenir Next LT Pro Light</vt:lpstr>
      <vt:lpstr>Calibri</vt:lpstr>
      <vt:lpstr>RetrospectVTI</vt:lpstr>
      <vt:lpstr>Data Structures and Algorithms for  Nisvartha Foundation Students Session 3 May 23rd 2021 Time and Space Complexity by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and Algorithms </dc:title>
  <dc:creator>Kumaraguru</dc:creator>
  <cp:lastModifiedBy>Kumaraguru Muthuraj</cp:lastModifiedBy>
  <cp:revision>552</cp:revision>
  <dcterms:created xsi:type="dcterms:W3CDTF">2021-05-08T08:34:08Z</dcterms:created>
  <dcterms:modified xsi:type="dcterms:W3CDTF">2021-05-22T13:41:35Z</dcterms:modified>
</cp:coreProperties>
</file>